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0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7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0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3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C3D2-4F91-4F87-B03C-76F063EC8E6E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grpSp>
        <p:nvGrpSpPr>
          <p:cNvPr id="1027" name="그룹 3"/>
          <p:cNvGrpSpPr>
            <a:grpSpLocks/>
          </p:cNvGrpSpPr>
          <p:nvPr/>
        </p:nvGrpSpPr>
        <p:grpSpPr bwMode="auto">
          <a:xfrm>
            <a:off x="1955007" y="1381919"/>
            <a:ext cx="4914106" cy="3677444"/>
            <a:chOff x="8953500" y="3173413"/>
            <a:chExt cx="9828213" cy="7354887"/>
          </a:xfrm>
        </p:grpSpPr>
        <p:sp>
          <p:nvSpPr>
            <p:cNvPr id="8194" name="Rectangle 2"/>
            <p:cNvSpPr>
              <a:spLocks/>
            </p:cNvSpPr>
            <p:nvPr/>
          </p:nvSpPr>
          <p:spPr bwMode="auto">
            <a:xfrm>
              <a:off x="8956675" y="3173413"/>
              <a:ext cx="9821863" cy="4103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  <a:defRPr/>
              </a:pPr>
              <a:r>
                <a:rPr lang="en-US" sz="565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HOME-WORKS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en-US" sz="680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USER GUIDE</a:t>
              </a:r>
            </a:p>
          </p:txBody>
        </p:sp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8953500" y="8020050"/>
              <a:ext cx="9612313" cy="19304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ko-KR" altLang="en-US" sz="3200" spc="-75" dirty="0">
                  <a:solidFill>
                    <a:srgbClr val="CDCDCD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Open Sans Light Italic" charset="0"/>
                  <a:sym typeface="Open Sans Light" charset="0"/>
                </a:rPr>
                <a:t>스마트 업무관리 프로그램</a:t>
              </a:r>
              <a:endParaRPr lang="en-US" sz="2100" spc="-75" dirty="0">
                <a:solidFill>
                  <a:srgbClr val="CDCDCD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Open Sans Light Italic" charset="0"/>
                <a:sym typeface="Open Sans Light Italic" charset="0"/>
              </a:endParaRPr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8964613" y="7619372"/>
              <a:ext cx="9817100" cy="2908928"/>
              <a:chOff x="0" y="0"/>
              <a:chExt cx="6183" cy="1831"/>
            </a:xfrm>
          </p:grpSpPr>
          <p:sp>
            <p:nvSpPr>
              <p:cNvPr id="1032" name="Line 5"/>
              <p:cNvSpPr>
                <a:spLocks noChangeShapeType="1"/>
              </p:cNvSpPr>
              <p:nvPr/>
            </p:nvSpPr>
            <p:spPr bwMode="auto">
              <a:xfrm>
                <a:off x="2" y="0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  <p:sp>
            <p:nvSpPr>
              <p:cNvPr id="1033" name="Line 6"/>
              <p:cNvSpPr>
                <a:spLocks noChangeShapeType="1"/>
              </p:cNvSpPr>
              <p:nvPr/>
            </p:nvSpPr>
            <p:spPr bwMode="auto">
              <a:xfrm>
                <a:off x="0" y="1831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</p:grpSp>
      </p:grpSp>
      <p:pic>
        <p:nvPicPr>
          <p:cNvPr id="1028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5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759" y="5290362"/>
            <a:ext cx="821248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 수정 메뉴를 클릭하면 현재 프로젝트 진행률 및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진행단계를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설정할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2" y="1549443"/>
            <a:ext cx="5430878" cy="30548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58" y="1535588"/>
            <a:ext cx="5455509" cy="30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11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3.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094" y="5290362"/>
            <a:ext cx="974781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'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진행단계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설정</a:t>
            </a:r>
            <a:r>
              <a:rPr lang="en-US" altLang="ko-KR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세부진행단계 설정</a:t>
            </a:r>
            <a:r>
              <a:rPr lang="en-US" altLang="ko-KR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'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을 클릭하면 하단 도움말의 양식대로 세부진행단계를 만들 수 있습니다</a:t>
            </a:r>
            <a:r>
              <a:rPr lang="en-US" altLang="ko-KR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5" y="1533856"/>
            <a:ext cx="5458588" cy="30704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1" y="1533798"/>
            <a:ext cx="5458691" cy="30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21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535" y="5290362"/>
            <a:ext cx="656693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생성된 세부진행단계는 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고객회원과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사내직원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인트라넷에서 연동됩니다</a:t>
            </a:r>
            <a:r>
              <a:rPr lang="en-US" altLang="ko-KR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8" y="1310582"/>
            <a:ext cx="5653537" cy="31801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31" y="1310398"/>
            <a:ext cx="5653862" cy="31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8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8874" y="5290362"/>
            <a:ext cx="783425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또한 세부진행단계에서 단계별로 자료 수급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 상태를 변경 및 확인할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77" y="1339688"/>
            <a:ext cx="6301047" cy="35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5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26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575" y="5290362"/>
            <a:ext cx="82868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 건이 동일한 다른 프로젝트인 경우 관련 프로젝트 영역에서 프로젝트 정보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진행률 및 담당자 등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를 확인할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55" y="1333249"/>
            <a:ext cx="6312491" cy="35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0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612" y="5290362"/>
            <a:ext cx="739077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 등록을 하기 위해서는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계약관리의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계약등록이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먼저 되어있어야 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19" y="1351436"/>
            <a:ext cx="6280162" cy="35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2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324" y="5290362"/>
            <a:ext cx="769935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계약이 등록되어 있지 않는 프로젝트 진행 시 내부 프로젝트로 선택하여 진행합니다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76" y="1354649"/>
            <a:ext cx="6274449" cy="35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6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16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944" y="5290362"/>
            <a:ext cx="685611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계약등록이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완료된 업체의 계약들을 업체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계약 탭에서 선택할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1355273"/>
            <a:ext cx="6273339" cy="35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6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17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4598" y="5290362"/>
            <a:ext cx="644280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 타입 종류는 사이트 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기본 설정에서 수정할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76" y="1350598"/>
            <a:ext cx="6281649" cy="35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3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18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3.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208" y="5290362"/>
            <a:ext cx="834758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 목록에서 진행상황을 클릭하면 각 진행상황 별로 프로젝트를 확인할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70" y="1338893"/>
            <a:ext cx="6302460" cy="35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6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19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7777" y="5290362"/>
            <a:ext cx="601644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프로젝트 목록에서 기업명을 클릭하면 상세페이지로 진입합니다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70" y="1338893"/>
            <a:ext cx="6302460" cy="35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5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20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601" y="5290362"/>
            <a:ext cx="878279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상세페이지 진입 후 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퀵메뉴의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진행단계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설정을 클릭하면 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공정별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1750" spc="-75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진행단계를</a:t>
            </a:r>
            <a:r>
              <a:rPr lang="ko-KR" altLang="en-US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추가할 수 있습니다</a:t>
            </a:r>
            <a:r>
              <a:rPr lang="en-US" altLang="ko-KR" sz="1750" spc="-75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4" y="1540667"/>
            <a:ext cx="5475849" cy="30801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12" y="1535588"/>
            <a:ext cx="5553480" cy="31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21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108896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586" y="-44498"/>
            <a:ext cx="127810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프로젝트관리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3449" y="5290362"/>
            <a:ext cx="852510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진행단계는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최대 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단계로 설정할 수 있으며 단계별로 최대 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개씩 파일을 첨부할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2" y="1341247"/>
            <a:ext cx="6298276" cy="35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9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255</Words>
  <Application>Microsoft Office PowerPoint</Application>
  <PresentationFormat>사용자 지정</PresentationFormat>
  <Paragraphs>68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mx-엄도영</dc:creator>
  <cp:lastModifiedBy>Windows 사용자</cp:lastModifiedBy>
  <cp:revision>26</cp:revision>
  <dcterms:created xsi:type="dcterms:W3CDTF">2022-08-16T02:02:00Z</dcterms:created>
  <dcterms:modified xsi:type="dcterms:W3CDTF">2022-08-19T02:53:46Z</dcterms:modified>
</cp:coreProperties>
</file>